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39"/>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05" r:id="rId31"/>
    <p:sldId id="300" r:id="rId32"/>
    <p:sldId id="293" r:id="rId33"/>
    <p:sldId id="295" r:id="rId34"/>
    <p:sldId id="304" r:id="rId35"/>
    <p:sldId id="303" r:id="rId36"/>
    <p:sldId id="276" r:id="rId37"/>
    <p:sldId id="27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280" autoAdjust="0"/>
  </p:normalViewPr>
  <p:slideViewPr>
    <p:cSldViewPr snapToGrid="0">
      <p:cViewPr varScale="1">
        <p:scale>
          <a:sx n="65" d="100"/>
          <a:sy n="65" d="100"/>
        </p:scale>
        <p:origin x="696" y="60"/>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12/7/2016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176"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177"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a:t>
            </a:r>
            <a:r>
              <a:rPr lang="en-US" sz="2000" b="1" dirty="0">
                <a:latin typeface="Microsoft YaHei Light" pitchFamily="34" charset="-122"/>
                <a:ea typeface="Microsoft YaHei Light" pitchFamily="34" charset="-122"/>
                <a:sym typeface="Wingdings" pitchFamily="2" charset="2"/>
              </a:rPr>
              <a:t>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endParaRPr lang="en-US" sz="2000" b="1" dirty="0">
              <a:latin typeface="Microsoft YaHei Light" pitchFamily="34" charset="-122"/>
              <a:ea typeface="Microsoft YaHei Light" pitchFamily="34" charset="-122"/>
              <a:sym typeface="Wingdings" pitchFamily="2" charset="2"/>
            </a:endParaRP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a:t>
            </a:r>
            <a:r>
              <a:rPr lang="en-US" sz="2000" b="1" dirty="0">
                <a:latin typeface="Microsoft YaHei Light" pitchFamily="34" charset="-122"/>
                <a:ea typeface="Microsoft YaHei Light" pitchFamily="34" charset="-122"/>
                <a:sym typeface="Wingdings" pitchFamily="2" charset="2"/>
              </a:rPr>
              <a:t>“sel_all0”. </a:t>
            </a:r>
            <a:endParaRPr lang="en-US" sz="2000" b="1" dirty="0">
              <a:latin typeface="Microsoft YaHei Light" pitchFamily="34" charset="-122"/>
              <a:ea typeface="Microsoft YaHei Light" pitchFamily="34" charset="-122"/>
              <a:sym typeface="Wingdings" pitchFamily="2" charset="2"/>
            </a:endParaRP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2316019"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5668</TotalTime>
  <Words>1471</Words>
  <Application>Microsoft Office PowerPoint</Application>
  <PresentationFormat>Widescreen</PresentationFormat>
  <Paragraphs>438</Paragraphs>
  <Slides>33</Slides>
  <Notes>33</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44"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788</cp:revision>
  <dcterms:created xsi:type="dcterms:W3CDTF">2016-06-29T02:33:50Z</dcterms:created>
  <dcterms:modified xsi:type="dcterms:W3CDTF">2016-12-08T08:17:51Z</dcterms:modified>
</cp:coreProperties>
</file>